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42" autoAdjust="0"/>
    <p:restoredTop sz="94660"/>
  </p:normalViewPr>
  <p:slideViewPr>
    <p:cSldViewPr snapToGrid="0">
      <p:cViewPr>
        <p:scale>
          <a:sx n="56" d="100"/>
          <a:sy n="56" d="100"/>
        </p:scale>
        <p:origin x="10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BB7F9-4EF0-4FCE-8AE8-BB964ADDD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47C50F-E64C-29D6-2CAD-D1CF75D9D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E8796-7667-BB0A-796C-56143558B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462E-0DE0-4400-8877-93E3907D6C1D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1BCE6-B743-948C-0B24-AA571D1CC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815DC-B74D-E1E4-B783-BDC2B3645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A8D7-73CF-440A-A582-43F2A5B6F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7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B639-0EE1-E0F7-F0E5-C826BD3D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EEE39-7027-B9EC-7BB0-86E75E612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29C9D-B47B-262A-59FB-AF5BDFBBA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462E-0DE0-4400-8877-93E3907D6C1D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1B375-2C0D-7BF4-9E29-64D436C41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81FF8-C990-4630-0CE2-C2321938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A8D7-73CF-440A-A582-43F2A5B6F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83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4B84E1-E042-7CFB-C2BF-6BADAA2C45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FAC75-68A8-34B3-562A-0EDF84FAB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4FC33-F3E8-42D7-89FB-7A09454B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462E-0DE0-4400-8877-93E3907D6C1D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11744-477F-992D-2B4F-3B9034CD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38A74-9E4B-806C-4C09-B80BD1407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A8D7-73CF-440A-A582-43F2A5B6F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9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5F66C-F4EB-E564-110D-7DC86339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2CA33-8C8E-701E-FE64-7F22F5D10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02F40-E84F-C6A0-F21F-5EB02ACE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462E-0DE0-4400-8877-93E3907D6C1D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FFB9E-A3D1-C787-709C-796D7DF8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77EDE-4C46-26B2-E514-DC17432C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A8D7-73CF-440A-A582-43F2A5B6F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5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378FF-E174-7482-A1AD-FB6AA7AC4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0593D-43E7-278A-140E-F34D9496C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1DD79-E9E2-BB94-E7E4-C0268CDCA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462E-0DE0-4400-8877-93E3907D6C1D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A140F-F099-2241-3632-51CBF846C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DCF97-B3F7-76D4-85B3-B835D0A6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A8D7-73CF-440A-A582-43F2A5B6F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86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3272-69C3-59A3-817C-D2319DBF9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8B2D1-6598-0621-0557-930A242D5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3F3B5-4DAD-64FF-6B8B-3705B3E82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BBD7C-4A37-7427-FFAA-FA1FA2A20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462E-0DE0-4400-8877-93E3907D6C1D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C3F583-1171-C9BC-3C47-7707EE76F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BA9A7B-8958-13E1-1474-C33559029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A8D7-73CF-440A-A582-43F2A5B6F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63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2F86F-3F83-81B7-7B29-B106BE72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93AF8-4EF0-CD73-5A62-93C84134F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713AC-932A-0CD5-C83D-5EA683DBF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C3106-173A-9704-B00A-07D071660E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81D0CF-40F3-6D3B-8E29-B28E2961F4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8C37A2-4DBF-AB51-A4F2-744AF2018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462E-0DE0-4400-8877-93E3907D6C1D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657E94-EBC0-A6D9-C9E9-73D1839DE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2F24F1-E90A-80B4-8A4A-F85FD05C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A8D7-73CF-440A-A582-43F2A5B6F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4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3323-398E-FBC1-789C-80599799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02663E-BAD1-F5A5-0F0A-8A393F8DC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462E-0DE0-4400-8877-93E3907D6C1D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EBC10-4427-9688-CD12-0D68E2349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0E6D36-729E-742B-6C90-6FCD06E9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A8D7-73CF-440A-A582-43F2A5B6F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21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178120-CEBF-6708-1A22-D849910C0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462E-0DE0-4400-8877-93E3907D6C1D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4364E1-9897-87F2-776F-1C5F4FA8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A7A7B-815D-A35D-43E4-927A1B18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A8D7-73CF-440A-A582-43F2A5B6F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34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B3BF-6121-C92B-25A7-03C23060F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8932D-5D07-04F2-5C41-7AB02ACD1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80F33-5189-BA98-153E-8EB60B0F8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A7611-9194-A910-9430-2AE2747B9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462E-0DE0-4400-8877-93E3907D6C1D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F1CE4-4639-87AA-8128-16ADDBF1C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878F0-C022-A49E-9EC6-E0D5E1678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A8D7-73CF-440A-A582-43F2A5B6F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41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65F3-42F7-CF68-DC82-9CDEA279E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BDAAA4-60B7-D17B-DE70-8777BCE3D4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8A7C7-28FC-E184-F381-9B7D0D086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3B1B0-6E2F-4655-A5AD-2CBD15C35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462E-0DE0-4400-8877-93E3907D6C1D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6302-22FB-E6E1-E3BB-E350F6CB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CC799-2D97-1FCD-7013-59A66F109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A8D7-73CF-440A-A582-43F2A5B6F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5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7820FB-9284-52D2-244D-36BC2973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D35B5-1298-B708-4AB1-B610FAB6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0353B-5269-44F2-5BE2-A58040D219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F462E-0DE0-4400-8877-93E3907D6C1D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E54FE-AF54-C695-49E8-FFB096CC9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01D74-22ED-3557-6B37-F10F2B356F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BA8D7-73CF-440A-A582-43F2A5B6F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1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F4DED5-9ABC-6EDC-C505-AAEE53A36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41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BD9EBA-F6BB-0E86-45A8-D211C8ED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23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AC897-C45A-D115-7214-ECB8312AC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46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8AA48B-8F3C-97E5-2806-41F7D731B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92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3CBC51-808A-44E3-AAD6-3A4D0302F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01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B8B5FB-8666-B6A9-D0FB-5B4935DC0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52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91DAA0-BAB5-98CB-A288-F1BBA569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38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BEA645-B2D5-C7FA-66E5-841408074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02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888C60-8F22-50A8-EEB9-FCA8DD900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83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6DD330-DE25-FDA1-4591-6D37E8290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27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CCE305-6AF4-2874-B1C6-4AADA2150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39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D46C60-C734-1C7C-EA5A-F9D9D635E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28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86BD78-158A-14A6-D211-E629F83A7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68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5EA76-7EA0-22E1-2C9D-0A35150B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45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452819-0209-959D-BD27-686DCA4CD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48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BC497D-1CF2-FE9C-FEDD-B30853212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98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D947D-3D6A-B5A7-547F-EB7D55C1D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17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65DD23-7830-5395-C538-3D53579B1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95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A114D9-F354-7726-F3FD-A3B7A37EC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43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Rashedul Alam</dc:creator>
  <cp:lastModifiedBy>Rashedul Alam</cp:lastModifiedBy>
  <cp:revision>1</cp:revision>
  <dcterms:created xsi:type="dcterms:W3CDTF">2024-05-28T23:34:24Z</dcterms:created>
  <dcterms:modified xsi:type="dcterms:W3CDTF">2024-05-28T23:37:40Z</dcterms:modified>
</cp:coreProperties>
</file>